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48"/>
  </p:notesMasterIdLst>
  <p:sldIdLst>
    <p:sldId id="356" r:id="rId4"/>
    <p:sldId id="865" r:id="rId5"/>
    <p:sldId id="527" r:id="rId6"/>
    <p:sldId id="869" r:id="rId7"/>
    <p:sldId id="866" r:id="rId8"/>
    <p:sldId id="474" r:id="rId9"/>
    <p:sldId id="445" r:id="rId10"/>
    <p:sldId id="849" r:id="rId11"/>
    <p:sldId id="862" r:id="rId12"/>
    <p:sldId id="514" r:id="rId13"/>
    <p:sldId id="864" r:id="rId14"/>
    <p:sldId id="517" r:id="rId15"/>
    <p:sldId id="861" r:id="rId16"/>
    <p:sldId id="456" r:id="rId17"/>
    <p:sldId id="457" r:id="rId18"/>
    <p:sldId id="496" r:id="rId19"/>
    <p:sldId id="495" r:id="rId20"/>
    <p:sldId id="859" r:id="rId21"/>
    <p:sldId id="438" r:id="rId22"/>
    <p:sldId id="843" r:id="rId23"/>
    <p:sldId id="469" r:id="rId24"/>
    <p:sldId id="504" r:id="rId25"/>
    <p:sldId id="483" r:id="rId26"/>
    <p:sldId id="503" r:id="rId27"/>
    <p:sldId id="413" r:id="rId28"/>
    <p:sldId id="525" r:id="rId29"/>
    <p:sldId id="526" r:id="rId30"/>
    <p:sldId id="475" r:id="rId31"/>
    <p:sldId id="863" r:id="rId32"/>
    <p:sldId id="507" r:id="rId33"/>
    <p:sldId id="522" r:id="rId34"/>
    <p:sldId id="416" r:id="rId35"/>
    <p:sldId id="484" r:id="rId36"/>
    <p:sldId id="528" r:id="rId37"/>
    <p:sldId id="487" r:id="rId38"/>
    <p:sldId id="452" r:id="rId39"/>
    <p:sldId id="472" r:id="rId40"/>
    <p:sldId id="485" r:id="rId41"/>
    <p:sldId id="486" r:id="rId42"/>
    <p:sldId id="867" r:id="rId43"/>
    <p:sldId id="868" r:id="rId44"/>
    <p:sldId id="462" r:id="rId45"/>
    <p:sldId id="369" r:id="rId46"/>
    <p:sldId id="5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7"/>
    <p:restoredTop sz="86409"/>
  </p:normalViewPr>
  <p:slideViewPr>
    <p:cSldViewPr snapToGrid="0" snapToObjects="1">
      <p:cViewPr varScale="1">
        <p:scale>
          <a:sx n="82" d="100"/>
          <a:sy n="82" d="100"/>
        </p:scale>
        <p:origin x="184" y="10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5/16/18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5/16/18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5/16/18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4.xml"/><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5.png"/><Relationship Id="rId5" Type="http://schemas.openxmlformats.org/officeDocument/2006/relationships/image" Target="../media/image47.png"/><Relationship Id="rId15" Type="http://schemas.openxmlformats.org/officeDocument/2006/relationships/image" Target="../media/image2.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2.tiff"/><Relationship Id="rId11" Type="http://schemas.openxmlformats.org/officeDocument/2006/relationships/image" Target="../media/image41.tiff"/><Relationship Id="rId5" Type="http://schemas.openxmlformats.org/officeDocument/2006/relationships/image" Target="../media/image3.tiff"/><Relationship Id="rId15" Type="http://schemas.openxmlformats.org/officeDocument/2006/relationships/image" Target="../media/image4.jpe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tiff"/><Relationship Id="rId1" Type="http://schemas.openxmlformats.org/officeDocument/2006/relationships/slideLayout" Target="../slideLayouts/slideLayout24.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5.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tiff"/><Relationship Id="rId7" Type="http://schemas.openxmlformats.org/officeDocument/2006/relationships/image" Target="../media/image6.tiff"/><Relationship Id="rId2" Type="http://schemas.openxmlformats.org/officeDocument/2006/relationships/image" Target="../media/image2.tiff"/><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4.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通证经济时代的数字资产管理</a:t>
            </a:r>
            <a:br>
              <a:rPr lang="en-US" altLang="zh-TW" dirty="0">
                <a:solidFill>
                  <a:schemeClr val="bg1"/>
                </a:solidFill>
                <a:latin typeface="STXinwei" panose="02010800040101010101" pitchFamily="2" charset="-122"/>
                <a:ea typeface="STXinwei" panose="02010800040101010101" pitchFamily="2" charset="-122"/>
                <a:cs typeface="Adobe 繁黑體 Std B"/>
              </a:rPr>
            </a:br>
            <a:r>
              <a:rPr lang="zh-TW" altLang="en-US" sz="3200" dirty="0">
                <a:solidFill>
                  <a:schemeClr val="bg1"/>
                </a:solidFill>
                <a:latin typeface="STXinwei" panose="02010800040101010101" pitchFamily="2" charset="-122"/>
                <a:ea typeface="STXinwei" panose="02010800040101010101" pitchFamily="2" charset="-122"/>
                <a:cs typeface="Adobe 繁黑體 Std B"/>
              </a:rPr>
              <a:t>产品设计与进度</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3090258" y="5697788"/>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4" name="Rectangle 3">
            <a:extLst>
              <a:ext uri="{FF2B5EF4-FFF2-40B4-BE49-F238E27FC236}">
                <a16:creationId xmlns:a16="http://schemas.microsoft.com/office/drawing/2014/main" id="{FE643F78-A1EA-3D4D-9D64-4E9EE447F9D3}"/>
              </a:ext>
            </a:extLst>
          </p:cNvPr>
          <p:cNvSpPr/>
          <p:nvPr/>
        </p:nvSpPr>
        <p:spPr>
          <a:xfrm>
            <a:off x="1211763" y="1773043"/>
            <a:ext cx="3211552" cy="34568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3752916-6103-B246-9212-0A8310427C41}"/>
              </a:ext>
            </a:extLst>
          </p:cNvPr>
          <p:cNvSpPr/>
          <p:nvPr/>
        </p:nvSpPr>
        <p:spPr>
          <a:xfrm>
            <a:off x="7779841" y="1812190"/>
            <a:ext cx="3211552" cy="345687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1EFF0C82-8C1B-9B4C-90BD-CA72FCF7D68B}"/>
              </a:ext>
            </a:extLst>
          </p:cNvPr>
          <p:cNvSpPr/>
          <p:nvPr/>
        </p:nvSpPr>
        <p:spPr>
          <a:xfrm>
            <a:off x="9632758" y="3008118"/>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18" name="Oval 17">
            <a:extLst>
              <a:ext uri="{FF2B5EF4-FFF2-40B4-BE49-F238E27FC236}">
                <a16:creationId xmlns:a16="http://schemas.microsoft.com/office/drawing/2014/main" id="{D2460279-30AA-CB45-A806-26354AB8D8E6}"/>
              </a:ext>
            </a:extLst>
          </p:cNvPr>
          <p:cNvSpPr/>
          <p:nvPr/>
        </p:nvSpPr>
        <p:spPr>
          <a:xfrm>
            <a:off x="1710736" y="3488248"/>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9" name="Oval 18">
            <a:extLst>
              <a:ext uri="{FF2B5EF4-FFF2-40B4-BE49-F238E27FC236}">
                <a16:creationId xmlns:a16="http://schemas.microsoft.com/office/drawing/2014/main" id="{54C9DCDF-DBB3-E24F-AAE1-DAEC20CF561D}"/>
              </a:ext>
            </a:extLst>
          </p:cNvPr>
          <p:cNvSpPr/>
          <p:nvPr/>
        </p:nvSpPr>
        <p:spPr>
          <a:xfrm>
            <a:off x="2630712" y="2426135"/>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Oval 19">
            <a:extLst>
              <a:ext uri="{FF2B5EF4-FFF2-40B4-BE49-F238E27FC236}">
                <a16:creationId xmlns:a16="http://schemas.microsoft.com/office/drawing/2014/main" id="{2BDAE441-51F6-A84D-90B7-7C43DD7BFFAD}"/>
              </a:ext>
            </a:extLst>
          </p:cNvPr>
          <p:cNvSpPr/>
          <p:nvPr/>
        </p:nvSpPr>
        <p:spPr>
          <a:xfrm>
            <a:off x="8476835" y="2183566"/>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21" name="Oval 20">
            <a:extLst>
              <a:ext uri="{FF2B5EF4-FFF2-40B4-BE49-F238E27FC236}">
                <a16:creationId xmlns:a16="http://schemas.microsoft.com/office/drawing/2014/main" id="{7C4604B8-56A0-A84A-8F5E-F2FE37072F29}"/>
              </a:ext>
            </a:extLst>
          </p:cNvPr>
          <p:cNvSpPr/>
          <p:nvPr/>
        </p:nvSpPr>
        <p:spPr>
          <a:xfrm>
            <a:off x="8331737" y="3726317"/>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nvGrpSpPr>
          <p:cNvPr id="8" name="Group 7">
            <a:extLst>
              <a:ext uri="{FF2B5EF4-FFF2-40B4-BE49-F238E27FC236}">
                <a16:creationId xmlns:a16="http://schemas.microsoft.com/office/drawing/2014/main" id="{B65E5932-2E51-0D49-AEE7-2161C443E636}"/>
              </a:ext>
            </a:extLst>
          </p:cNvPr>
          <p:cNvGrpSpPr/>
          <p:nvPr/>
        </p:nvGrpSpPr>
        <p:grpSpPr>
          <a:xfrm>
            <a:off x="4429994" y="2670560"/>
            <a:ext cx="3329386" cy="1465641"/>
            <a:chOff x="3965047" y="3008118"/>
            <a:chExt cx="3329386" cy="924106"/>
          </a:xfrm>
        </p:grpSpPr>
        <p:sp>
          <p:nvSpPr>
            <p:cNvPr id="22" name="Rectangle 21">
              <a:extLst>
                <a:ext uri="{FF2B5EF4-FFF2-40B4-BE49-F238E27FC236}">
                  <a16:creationId xmlns:a16="http://schemas.microsoft.com/office/drawing/2014/main" id="{2844E00C-DBE6-994B-8EB6-F504FA06A386}"/>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E5DBA4FD-6E15-F448-A50A-33EF4FC4B8D8}"/>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10726EDE-7EBC-CE41-A589-8D97EC50283C}"/>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21DC1042-C3F8-8946-991F-13FE29CA9C9C}"/>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D97156E4-FC5D-2944-87BD-2537F853F114}"/>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A368DC8F-F577-E04B-B71D-378F458F6FD4}"/>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29" name="Straight Arrow Connector 28">
            <a:extLst>
              <a:ext uri="{FF2B5EF4-FFF2-40B4-BE49-F238E27FC236}">
                <a16:creationId xmlns:a16="http://schemas.microsoft.com/office/drawing/2014/main" id="{563FB594-185A-9842-90F0-45A64180BF56}"/>
              </a:ext>
            </a:extLst>
          </p:cNvPr>
          <p:cNvCxnSpPr>
            <a:cxnSpLocks/>
          </p:cNvCxnSpPr>
          <p:nvPr/>
        </p:nvCxnSpPr>
        <p:spPr>
          <a:xfrm flipV="1">
            <a:off x="4688638" y="3411643"/>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58414B7-15C8-6E4B-BEBA-1AFA85F26BF5}"/>
              </a:ext>
            </a:extLst>
          </p:cNvPr>
          <p:cNvCxnSpPr>
            <a:cxnSpLocks/>
          </p:cNvCxnSpPr>
          <p:nvPr/>
        </p:nvCxnSpPr>
        <p:spPr>
          <a:xfrm>
            <a:off x="5732277" y="3411643"/>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90EE922-19DD-934C-8E84-69CF834FE581}"/>
              </a:ext>
            </a:extLst>
          </p:cNvPr>
          <p:cNvCxnSpPr>
            <a:cxnSpLocks/>
          </p:cNvCxnSpPr>
          <p:nvPr/>
        </p:nvCxnSpPr>
        <p:spPr>
          <a:xfrm>
            <a:off x="6776487" y="3411643"/>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F413AAF-FF15-B742-A6BC-C183497DC3FD}"/>
              </a:ext>
            </a:extLst>
          </p:cNvPr>
          <p:cNvSpPr txBox="1"/>
          <p:nvPr/>
        </p:nvSpPr>
        <p:spPr>
          <a:xfrm>
            <a:off x="4539746" y="1992247"/>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签名</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3" name="TextBox 32">
            <a:extLst>
              <a:ext uri="{FF2B5EF4-FFF2-40B4-BE49-F238E27FC236}">
                <a16:creationId xmlns:a16="http://schemas.microsoft.com/office/drawing/2014/main" id="{038838EA-BBEC-C044-BB9C-3FE2BC0B3698}"/>
              </a:ext>
            </a:extLst>
          </p:cNvPr>
          <p:cNvSpPr txBox="1"/>
          <p:nvPr/>
        </p:nvSpPr>
        <p:spPr>
          <a:xfrm>
            <a:off x="5387965" y="4200165"/>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认证</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4" name="TextBox 33">
            <a:extLst>
              <a:ext uri="{FF2B5EF4-FFF2-40B4-BE49-F238E27FC236}">
                <a16:creationId xmlns:a16="http://schemas.microsoft.com/office/drawing/2014/main" id="{6109181E-54B4-3A4A-B88B-7049C6318076}"/>
              </a:ext>
            </a:extLst>
          </p:cNvPr>
          <p:cNvSpPr txBox="1"/>
          <p:nvPr/>
        </p:nvSpPr>
        <p:spPr>
          <a:xfrm>
            <a:off x="6578385" y="2031926"/>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链条</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35" name="Group 34">
            <a:extLst>
              <a:ext uri="{FF2B5EF4-FFF2-40B4-BE49-F238E27FC236}">
                <a16:creationId xmlns:a16="http://schemas.microsoft.com/office/drawing/2014/main" id="{4378C7A7-F098-8643-A11F-5FC2840E7054}"/>
              </a:ext>
            </a:extLst>
          </p:cNvPr>
          <p:cNvGrpSpPr/>
          <p:nvPr/>
        </p:nvGrpSpPr>
        <p:grpSpPr>
          <a:xfrm>
            <a:off x="-2131405" y="2630881"/>
            <a:ext cx="3329386" cy="1465641"/>
            <a:chOff x="3965047" y="3008118"/>
            <a:chExt cx="3329386" cy="924106"/>
          </a:xfrm>
        </p:grpSpPr>
        <p:sp>
          <p:nvSpPr>
            <p:cNvPr id="36" name="Rectangle 35">
              <a:extLst>
                <a:ext uri="{FF2B5EF4-FFF2-40B4-BE49-F238E27FC236}">
                  <a16:creationId xmlns:a16="http://schemas.microsoft.com/office/drawing/2014/main" id="{2A338E23-9ED8-A943-ADFC-B42DE3A2029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0A946EF1-E74F-664D-8CD1-56A28D72FD1D}"/>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726DAB17-FC19-7745-B4D7-8540DD604078}"/>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14DF1219-9304-4F4A-81F6-695ABF741DFE}"/>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809A7900-5015-7240-9540-E491D8EFAE83}"/>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04D10AD3-31DF-614E-A3C6-B629CA6F49E9}"/>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E4294C8-D1B4-6C46-B473-A773E550D445}"/>
              </a:ext>
            </a:extLst>
          </p:cNvPr>
          <p:cNvCxnSpPr>
            <a:cxnSpLocks/>
          </p:cNvCxnSpPr>
          <p:nvPr/>
        </p:nvCxnSpPr>
        <p:spPr>
          <a:xfrm>
            <a:off x="215088" y="3371964"/>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6" name="TextBox 45">
            <a:extLst>
              <a:ext uri="{FF2B5EF4-FFF2-40B4-BE49-F238E27FC236}">
                <a16:creationId xmlns:a16="http://schemas.microsoft.com/office/drawing/2014/main" id="{3A71036D-930B-AD4B-B1AD-0B87DF23EFB8}"/>
              </a:ext>
            </a:extLst>
          </p:cNvPr>
          <p:cNvSpPr txBox="1"/>
          <p:nvPr/>
        </p:nvSpPr>
        <p:spPr>
          <a:xfrm>
            <a:off x="-1173434" y="4160486"/>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7" name="TextBox 46">
            <a:extLst>
              <a:ext uri="{FF2B5EF4-FFF2-40B4-BE49-F238E27FC236}">
                <a16:creationId xmlns:a16="http://schemas.microsoft.com/office/drawing/2014/main" id="{9C25E5DC-3D9A-0749-B99B-C1393CD3EBFD}"/>
              </a:ext>
            </a:extLst>
          </p:cNvPr>
          <p:cNvSpPr txBox="1"/>
          <p:nvPr/>
        </p:nvSpPr>
        <p:spPr>
          <a:xfrm>
            <a:off x="16986" y="1992247"/>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48" name="Group 47">
            <a:extLst>
              <a:ext uri="{FF2B5EF4-FFF2-40B4-BE49-F238E27FC236}">
                <a16:creationId xmlns:a16="http://schemas.microsoft.com/office/drawing/2014/main" id="{ECE8C21B-0744-804D-9195-7D5AC6C852AC}"/>
              </a:ext>
            </a:extLst>
          </p:cNvPr>
          <p:cNvGrpSpPr/>
          <p:nvPr/>
        </p:nvGrpSpPr>
        <p:grpSpPr>
          <a:xfrm>
            <a:off x="10991393" y="2694845"/>
            <a:ext cx="3329386" cy="1465641"/>
            <a:chOff x="3965047" y="3008118"/>
            <a:chExt cx="3329386" cy="924106"/>
          </a:xfrm>
        </p:grpSpPr>
        <p:sp>
          <p:nvSpPr>
            <p:cNvPr id="49" name="Rectangle 48">
              <a:extLst>
                <a:ext uri="{FF2B5EF4-FFF2-40B4-BE49-F238E27FC236}">
                  <a16:creationId xmlns:a16="http://schemas.microsoft.com/office/drawing/2014/main" id="{C1BE14F2-9F3E-2A47-AD45-1C512B26AC5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7DFD011C-ED18-594A-90E7-1EF2CE3BAF99}"/>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82D8BDEF-5C7D-6847-AE24-2AC5BC0FE022}"/>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1133319D-2CBD-7B47-80E2-F990E8515963}"/>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58BEC512-BDC1-D04B-A14A-6AB05207A70A}"/>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B2ED2039-7204-5349-AF33-3C598708C5F1}"/>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55" name="Straight Arrow Connector 54">
            <a:extLst>
              <a:ext uri="{FF2B5EF4-FFF2-40B4-BE49-F238E27FC236}">
                <a16:creationId xmlns:a16="http://schemas.microsoft.com/office/drawing/2014/main" id="{1D4430E5-A05F-B541-99EC-A06892BF06CC}"/>
              </a:ext>
            </a:extLst>
          </p:cNvPr>
          <p:cNvCxnSpPr>
            <a:cxnSpLocks/>
          </p:cNvCxnSpPr>
          <p:nvPr/>
        </p:nvCxnSpPr>
        <p:spPr>
          <a:xfrm flipV="1">
            <a:off x="11250037" y="3435928"/>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6B63AFB-89F8-3F42-B76D-68D55D279C1E}"/>
              </a:ext>
            </a:extLst>
          </p:cNvPr>
          <p:cNvCxnSpPr>
            <a:cxnSpLocks/>
          </p:cNvCxnSpPr>
          <p:nvPr/>
        </p:nvCxnSpPr>
        <p:spPr>
          <a:xfrm>
            <a:off x="12293676" y="3435928"/>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38CBA9C-E8B0-F24A-8E1F-1F52A0532829}"/>
              </a:ext>
            </a:extLst>
          </p:cNvPr>
          <p:cNvSpPr txBox="1"/>
          <p:nvPr/>
        </p:nvSpPr>
        <p:spPr>
          <a:xfrm>
            <a:off x="11101145" y="2016532"/>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59" name="TextBox 58">
            <a:extLst>
              <a:ext uri="{FF2B5EF4-FFF2-40B4-BE49-F238E27FC236}">
                <a16:creationId xmlns:a16="http://schemas.microsoft.com/office/drawing/2014/main" id="{E8622CCA-54FF-1347-B99C-35365144F2C2}"/>
              </a:ext>
            </a:extLst>
          </p:cNvPr>
          <p:cNvSpPr txBox="1"/>
          <p:nvPr/>
        </p:nvSpPr>
        <p:spPr>
          <a:xfrm>
            <a:off x="11949364" y="4224450"/>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47024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在网络化通证经济的时代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将重新定义所有资产的确权与授权方法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技术小白也能创作数字资产</a:t>
            </a:r>
            <a:r>
              <a:rPr lang="zh-Hans" altLang="en-US" dirty="0"/>
              <a:t>工作流</a:t>
            </a:r>
            <a:endParaRPr lang="zh-CN" altLang="en-US" dirty="0"/>
          </a:p>
        </p:txBody>
      </p:sp>
      <p:pic>
        <p:nvPicPr>
          <p:cNvPr id="17" name="Picture 16">
            <a:extLst>
              <a:ext uri="{FF2B5EF4-FFF2-40B4-BE49-F238E27FC236}">
                <a16:creationId xmlns:a16="http://schemas.microsoft.com/office/drawing/2014/main" id="{878D7300-24A2-7B4A-91AE-F6E84F95F8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147" y="1754559"/>
            <a:ext cx="2548689" cy="4531002"/>
          </a:xfrm>
          <a:prstGeom prst="rect">
            <a:avLst/>
          </a:prstGeom>
        </p:spPr>
      </p:pic>
      <p:pic>
        <p:nvPicPr>
          <p:cNvPr id="8194" name="Picture 2" descr="https://is4-ssl.mzstatic.com/image/thumb/Purple111/v4/9f/8b/4e/9f8b4e20-9eb3-0964-6e53-ca9e230c617a/mzl.djftxhbh.png/300x0w.jpg">
            <a:extLst>
              <a:ext uri="{FF2B5EF4-FFF2-40B4-BE49-F238E27FC236}">
                <a16:creationId xmlns:a16="http://schemas.microsoft.com/office/drawing/2014/main" id="{E4D05226-B2A1-0547-8609-17C64237C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3529" y="1754559"/>
            <a:ext cx="2550283" cy="45310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4"/>
          <a:stretch>
            <a:fillRect/>
          </a:stretch>
        </p:blipFill>
        <p:spPr>
          <a:xfrm>
            <a:off x="5659505" y="1754559"/>
            <a:ext cx="6375591" cy="4531002"/>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区块链时代的数字资产管理</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99410263"/>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3774056">
                <a:tc>
                  <a:txBody>
                    <a:bodyPr/>
                    <a:lstStyle/>
                    <a:p>
                      <a:pPr algn="ctr"/>
                      <a:endParaRPr lang="en-US" sz="3200" dirty="0">
                        <a:latin typeface="Weibei SC" panose="03000800000000000000" pitchFamily="66" charset="-128"/>
                        <a:ea typeface="Weibei SC" panose="03000800000000000000" pitchFamily="66" charset="-128"/>
                      </a:endParaRPr>
                    </a:p>
                  </a:txBody>
                  <a:tcPr anchor="ctr"/>
                </a:tc>
                <a:tc>
                  <a:txBody>
                    <a:bodyPr/>
                    <a:lstStyle/>
                    <a:p>
                      <a:pPr algn="ct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bl>
          </a:graphicData>
        </a:graphic>
      </p:graphicFrame>
      <p:sp>
        <p:nvSpPr>
          <p:cNvPr id="4" name="Round Diagonal Corner Rectangle 3">
            <a:extLst>
              <a:ext uri="{FF2B5EF4-FFF2-40B4-BE49-F238E27FC236}">
                <a16:creationId xmlns:a16="http://schemas.microsoft.com/office/drawing/2014/main" id="{DFB4F2D5-4EE0-9042-ACFA-C4BF6EEB1CED}"/>
              </a:ext>
            </a:extLst>
          </p:cNvPr>
          <p:cNvSpPr/>
          <p:nvPr/>
        </p:nvSpPr>
        <p:spPr>
          <a:xfrm>
            <a:off x="1516536" y="2990907"/>
            <a:ext cx="3954365" cy="2822223"/>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6" name="Round Diagonal Corner Rectangle 5">
            <a:extLst>
              <a:ext uri="{FF2B5EF4-FFF2-40B4-BE49-F238E27FC236}">
                <a16:creationId xmlns:a16="http://schemas.microsoft.com/office/drawing/2014/main" id="{2285D71A-6191-0A45-90BB-8132200501EF}"/>
              </a:ext>
            </a:extLst>
          </p:cNvPr>
          <p:cNvSpPr/>
          <p:nvPr/>
        </p:nvSpPr>
        <p:spPr>
          <a:xfrm>
            <a:off x="7775265" y="30036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7775265" y="42563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7775265" y="5011694"/>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88683" y="4986554"/>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5202" y="421237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340647" y="32783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43490" y="3239503"/>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6337264" y="4250968"/>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337264" y="5146934"/>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305173" y="5552530"/>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1780</TotalTime>
  <Words>2272</Words>
  <Application>Microsoft Macintosh PowerPoint</Application>
  <PresentationFormat>Widescreen</PresentationFormat>
  <Paragraphs>322</Paragraphs>
  <Slides>44</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通证经济时代的数字资产管理 产品设计与进度</vt:lpstr>
      <vt:lpstr>PowerPoint Presentation</vt:lpstr>
      <vt:lpstr>新一代的通证技术 将重新定义所有资产的确权与授权方法</vt:lpstr>
      <vt:lpstr>区块链时代的数字资产管理</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区块链：能评估可信度的数据库</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技术小白也能创作数字资产工作流</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778</cp:revision>
  <cp:lastPrinted>2017-12-04T21:32:25Z</cp:lastPrinted>
  <dcterms:created xsi:type="dcterms:W3CDTF">2017-10-30T04:16:51Z</dcterms:created>
  <dcterms:modified xsi:type="dcterms:W3CDTF">2018-05-16T08:33:27Z</dcterms:modified>
</cp:coreProperties>
</file>